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9" r:id="rId3"/>
  </p:sldMasterIdLst>
  <p:notesMasterIdLst>
    <p:notesMasterId r:id="rId5"/>
  </p:notesMasterIdLst>
  <p:handoutMasterIdLst>
    <p:handoutMasterId r:id="rId6"/>
  </p:handoutMasterIdLst>
  <p:sldIdLst>
    <p:sldId id="308" r:id="rId4"/>
  </p:sldIdLst>
  <p:sldSz cx="9144000" cy="5143500" type="screen16x9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F0F"/>
    <a:srgbClr val="292838"/>
    <a:srgbClr val="262533"/>
    <a:srgbClr val="9D9771"/>
    <a:srgbClr val="D51D1D"/>
    <a:srgbClr val="1616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6" autoAdjust="0"/>
    <p:restoredTop sz="94640" autoAdjust="0"/>
  </p:normalViewPr>
  <p:slideViewPr>
    <p:cSldViewPr>
      <p:cViewPr>
        <p:scale>
          <a:sx n="162" d="100"/>
          <a:sy n="162" d="100"/>
        </p:scale>
        <p:origin x="1208" y="576"/>
      </p:cViewPr>
      <p:guideLst>
        <p:guide orient="horz" pos="1620"/>
        <p:guide pos="2863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2472"/>
    </p:cViewPr>
  </p:sorter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64D9A7-C72F-4017-A2AD-AD113BD4BB6E}" type="datetimeFigureOut">
              <a:rPr lang="id-ID"/>
              <a:t>13/06/18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026665-2DD8-4827-A4B9-67A1F0052184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3799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1B240-9FE8-4D8A-B1EB-CF63EC82AE7A}" type="datetimeFigureOut">
              <a:rPr lang="id-ID"/>
              <a:t>13/06/18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E24785-25BE-4027-A700-20171446B9CF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0245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2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1AF8-2D5D-4712-996B-EB518661BF72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E90E-1BC9-438B-B3B5-7A772F073528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3ADF-72C9-4F14-819F-47DDAC13C2A6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857752" y="571486"/>
            <a:ext cx="4000504" cy="2000252"/>
          </a:xfrm>
        </p:spPr>
        <p:txBody>
          <a:bodyPr rtlCol="0">
            <a:normAutofit/>
          </a:bodyPr>
          <a:lstStyle/>
          <a:p>
            <a:pPr lvl="0"/>
            <a:endParaRPr lang="id-ID" noProof="0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8596" y="571486"/>
            <a:ext cx="4000504" cy="2000252"/>
          </a:xfrm>
        </p:spPr>
        <p:txBody>
          <a:bodyPr rtlCol="0">
            <a:normAutofit/>
          </a:bodyPr>
          <a:lstStyle/>
          <a:p>
            <a:pPr lvl="0"/>
            <a:endParaRPr lang="id-ID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28596" y="2571738"/>
            <a:ext cx="4000504" cy="2000252"/>
          </a:xfrm>
        </p:spPr>
        <p:txBody>
          <a:bodyPr rtlCol="0">
            <a:normAutofit/>
          </a:bodyPr>
          <a:lstStyle/>
          <a:p>
            <a:pPr lvl="0"/>
            <a:endParaRPr lang="id-ID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857752" y="2571738"/>
            <a:ext cx="4000504" cy="2000252"/>
          </a:xfrm>
        </p:spPr>
        <p:txBody>
          <a:bodyPr rtlCol="0">
            <a:normAutofit/>
          </a:bodyPr>
          <a:lstStyle/>
          <a:p>
            <a:pPr lvl="0"/>
            <a:endParaRPr lang="id-ID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 wrap="square" numCol="1" anchorCtr="0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5D95C10C-010A-4968-B9FE-9278059F7D99}" type="slidenum">
              <a:rPr lang="es-ES" altLang="zh-CN"/>
              <a:t>‹#›</a:t>
            </a:fld>
            <a:endParaRPr lang="es-ES" altLang="zh-CN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143000" y="714375"/>
            <a:ext cx="3214686" cy="2200275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295400" y="866775"/>
            <a:ext cx="3214686" cy="2200275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447800" y="1019175"/>
            <a:ext cx="3214686" cy="2200275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 wrap="square" numCol="1" anchorCtr="0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5A0BB8F7-D9B2-45AD-958A-7C5C18CEEBCE}" type="slidenum">
              <a:rPr lang="es-ES" altLang="zh-CN"/>
              <a:t>‹#›</a:t>
            </a:fld>
            <a:endParaRPr lang="es-ES" altLang="zh-CN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6C46-4576-4324-AA51-74443BDBECF2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8" y="-19050"/>
            <a:ext cx="9144000" cy="3128962"/>
          </a:xfrm>
          <a:prstGeom prst="rect">
            <a:avLst/>
          </a:prstGeom>
          <a:effectLst/>
        </p:spPr>
      </p:pic>
      <p:sp>
        <p:nvSpPr>
          <p:cNvPr id="9" name="矩形 2"/>
          <p:cNvSpPr/>
          <p:nvPr userDrawn="1"/>
        </p:nvSpPr>
        <p:spPr>
          <a:xfrm>
            <a:off x="0" y="3188372"/>
            <a:ext cx="9144000" cy="1955128"/>
          </a:xfrm>
          <a:prstGeom prst="rect">
            <a:avLst/>
          </a:prstGeom>
          <a:solidFill>
            <a:srgbClr val="21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3109452"/>
            <a:ext cx="5357130" cy="82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347728" y="3109452"/>
            <a:ext cx="949662" cy="82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297391" y="3109452"/>
            <a:ext cx="948487" cy="822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245879" y="3109452"/>
            <a:ext cx="949662" cy="822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195541" y="3109452"/>
            <a:ext cx="948487" cy="822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26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8" y="-19050"/>
            <a:ext cx="9144000" cy="3128962"/>
          </a:xfrm>
          <a:prstGeom prst="rect">
            <a:avLst/>
          </a:prstGeom>
          <a:effectLst/>
        </p:spPr>
      </p:pic>
      <p:sp>
        <p:nvSpPr>
          <p:cNvPr id="9" name="矩形 2"/>
          <p:cNvSpPr/>
          <p:nvPr userDrawn="1"/>
        </p:nvSpPr>
        <p:spPr>
          <a:xfrm>
            <a:off x="0" y="3188372"/>
            <a:ext cx="9144000" cy="1955128"/>
          </a:xfrm>
          <a:prstGeom prst="rect">
            <a:avLst/>
          </a:prstGeom>
          <a:solidFill>
            <a:srgbClr val="21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3109452"/>
            <a:ext cx="5357130" cy="82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347728" y="3109452"/>
            <a:ext cx="949662" cy="82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297391" y="3109452"/>
            <a:ext cx="948487" cy="822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245879" y="3109452"/>
            <a:ext cx="949662" cy="822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195541" y="3109452"/>
            <a:ext cx="948487" cy="822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18432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41252" y="118845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59200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377688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71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65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894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C327-79DF-4C7C-8C9B-ACCD81E0964C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6576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2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8288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54864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  <p:sp>
        <p:nvSpPr>
          <p:cNvPr id="17" name="矩形 7"/>
          <p:cNvSpPr/>
          <p:nvPr userDrawn="1"/>
        </p:nvSpPr>
        <p:spPr>
          <a:xfrm>
            <a:off x="1" y="572146"/>
            <a:ext cx="9138050" cy="34281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6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596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6576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3152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8288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4864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412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8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CAS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34290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567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418868" y="119564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173512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96190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56641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984373" y="2811018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19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1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34290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200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783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26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40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783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2926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40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1783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926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987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1430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57800" y="1005840"/>
            <a:ext cx="2743200" cy="2743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46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8862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67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99E3-74D2-4716-AB74-9D5CA964CE2C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940762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767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95305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808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8006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553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47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44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304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008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28600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93192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503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619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>
                <a:solidFill>
                  <a:prstClr val="white"/>
                </a:solidFill>
              </a:rPr>
              <a:pPr/>
              <a:t>‹#›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86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672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611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9EA2-8547-4076-85B1-D45FF7383CB4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>
                <a:solidFill>
                  <a:prstClr val="white"/>
                </a:solidFill>
              </a:rPr>
              <a:pPr/>
              <a:t>‹#›</a:t>
            </a:fld>
            <a:endParaRPr lang="uk-UA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436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436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3172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33172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426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007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31470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9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77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670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863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7056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77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6670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6863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7056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0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352550"/>
            <a:ext cx="7772400" cy="1371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58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866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4864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8862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2860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25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MEDIA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2"/>
          </p:nvPr>
        </p:nvSpPr>
        <p:spPr>
          <a:xfrm>
            <a:off x="628650" y="1169098"/>
            <a:ext cx="5495206" cy="3091054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dirty="0"/>
              <a:t>Click icon to add media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690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620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95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89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5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8" y="-19050"/>
            <a:ext cx="9144000" cy="3128962"/>
          </a:xfrm>
          <a:prstGeom prst="rect">
            <a:avLst/>
          </a:prstGeom>
          <a:effectLst/>
        </p:spPr>
      </p:pic>
      <p:sp>
        <p:nvSpPr>
          <p:cNvPr id="9" name="矩形 2"/>
          <p:cNvSpPr/>
          <p:nvPr userDrawn="1"/>
        </p:nvSpPr>
        <p:spPr>
          <a:xfrm>
            <a:off x="0" y="3188372"/>
            <a:ext cx="9144000" cy="1955128"/>
          </a:xfrm>
          <a:prstGeom prst="rect">
            <a:avLst/>
          </a:prstGeom>
          <a:solidFill>
            <a:srgbClr val="21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3109452"/>
            <a:ext cx="5357130" cy="82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347728" y="3109452"/>
            <a:ext cx="949662" cy="82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297391" y="3109452"/>
            <a:ext cx="948487" cy="822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245879" y="3109452"/>
            <a:ext cx="949662" cy="822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195541" y="3109452"/>
            <a:ext cx="948487" cy="822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44546A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8470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3E2E-AA05-41DE-8F8B-A1B094344F27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41252" y="118845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59200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377688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99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737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23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6576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2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8288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54864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  <p:sp>
        <p:nvSpPr>
          <p:cNvPr id="17" name="矩形 7"/>
          <p:cNvSpPr/>
          <p:nvPr userDrawn="1"/>
        </p:nvSpPr>
        <p:spPr>
          <a:xfrm>
            <a:off x="1" y="572146"/>
            <a:ext cx="9138050" cy="34281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45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89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6576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3152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8288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4864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64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03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CAS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34290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834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418868" y="119564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173512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96190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56641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984373" y="2811018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89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/>
          <p:cNvSpPr/>
          <p:nvPr userDrawn="1"/>
        </p:nvSpPr>
        <p:spPr>
          <a:xfrm>
            <a:off x="8528050" y="246063"/>
            <a:ext cx="360363" cy="16192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9638" y="255588"/>
            <a:ext cx="357187" cy="142875"/>
          </a:xfrm>
        </p:spPr>
        <p:txBody>
          <a:bodyPr/>
          <a:lstStyle>
            <a:lvl1pPr algn="ctr">
              <a:defRPr sz="7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494E621-5B86-4FFF-888F-47BE978656B6}" type="slidenum">
              <a:rPr lang="id-ID"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34290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76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783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26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40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783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2926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40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1783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926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24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1430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57800" y="1005840"/>
            <a:ext cx="2743200" cy="2743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46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8862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49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940762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494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95305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09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8006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228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27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22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0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008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28600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93192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39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168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096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>
                <a:solidFill>
                  <a:prstClr val="white"/>
                </a:solidFill>
              </a:rPr>
              <a:pPr/>
              <a:t>‹#›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86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672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069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>
                <a:solidFill>
                  <a:prstClr val="white"/>
                </a:solidFill>
              </a:rPr>
              <a:pPr/>
              <a:t>‹#›</a:t>
            </a:fld>
            <a:endParaRPr lang="uk-UA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436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436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3172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33172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66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007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31470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749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77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670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863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7056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77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6670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6863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7056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191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352550"/>
            <a:ext cx="7772400" cy="1371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58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866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4864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8862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2860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198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MEDIA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2"/>
          </p:nvPr>
        </p:nvSpPr>
        <p:spPr>
          <a:xfrm>
            <a:off x="628650" y="1169098"/>
            <a:ext cx="5495206" cy="3091054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dirty="0"/>
              <a:t>Click icon to add media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403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533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14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7DAA-2672-4561-BE1F-B151DB0AF3F1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83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2074-30D3-4F77-9334-3F76A1FE5CF7}" type="slidenum">
              <a:rPr lang="id-ID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1.xml"/><Relationship Id="rId27" Type="http://schemas.openxmlformats.org/officeDocument/2006/relationships/slideLayout" Target="../slideLayouts/slideLayout42.xml"/><Relationship Id="rId28" Type="http://schemas.openxmlformats.org/officeDocument/2006/relationships/slideLayout" Target="../slideLayouts/slideLayout43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30" Type="http://schemas.openxmlformats.org/officeDocument/2006/relationships/slideLayout" Target="../slideLayouts/slideLayout45.xml"/><Relationship Id="rId31" Type="http://schemas.openxmlformats.org/officeDocument/2006/relationships/slideLayout" Target="../slideLayouts/slideLayout46.xml"/><Relationship Id="rId32" Type="http://schemas.openxmlformats.org/officeDocument/2006/relationships/slideLayout" Target="../slideLayouts/slideLayout47.xml"/><Relationship Id="rId9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33" Type="http://schemas.openxmlformats.org/officeDocument/2006/relationships/slideLayout" Target="../slideLayouts/slideLayout48.xml"/><Relationship Id="rId34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68.xml"/><Relationship Id="rId21" Type="http://schemas.openxmlformats.org/officeDocument/2006/relationships/slideLayout" Target="../slideLayouts/slideLayout69.xml"/><Relationship Id="rId22" Type="http://schemas.openxmlformats.org/officeDocument/2006/relationships/slideLayout" Target="../slideLayouts/slideLayout70.xml"/><Relationship Id="rId23" Type="http://schemas.openxmlformats.org/officeDocument/2006/relationships/slideLayout" Target="../slideLayouts/slideLayout71.xml"/><Relationship Id="rId24" Type="http://schemas.openxmlformats.org/officeDocument/2006/relationships/slideLayout" Target="../slideLayouts/slideLayout72.xml"/><Relationship Id="rId25" Type="http://schemas.openxmlformats.org/officeDocument/2006/relationships/slideLayout" Target="../slideLayouts/slideLayout73.xml"/><Relationship Id="rId26" Type="http://schemas.openxmlformats.org/officeDocument/2006/relationships/slideLayout" Target="../slideLayouts/slideLayout74.xml"/><Relationship Id="rId27" Type="http://schemas.openxmlformats.org/officeDocument/2006/relationships/slideLayout" Target="../slideLayouts/slideLayout75.xml"/><Relationship Id="rId28" Type="http://schemas.openxmlformats.org/officeDocument/2006/relationships/slideLayout" Target="../slideLayouts/slideLayout76.xml"/><Relationship Id="rId29" Type="http://schemas.openxmlformats.org/officeDocument/2006/relationships/slideLayout" Target="../slideLayouts/slideLayout77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79.xml"/><Relationship Id="rId32" Type="http://schemas.openxmlformats.org/officeDocument/2006/relationships/slideLayout" Target="../slideLayouts/slideLayout80.xml"/><Relationship Id="rId9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33" Type="http://schemas.openxmlformats.org/officeDocument/2006/relationships/theme" Target="../theme/theme3.xml"/><Relationship Id="rId10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5.xml"/><Relationship Id="rId18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  <a:endParaRPr lang="id-ID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d-ID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1D4E5B-7699-49FA-A339-E4626713215F}" type="slidenum">
              <a:rPr lang="id-ID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Light" panose="020F0302020204030203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4703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DE872C3-2ED1-43FB-B3C4-BA6F078D7CD3}" type="slidenum">
              <a:rPr lang="en-US" smtClean="0">
                <a:solidFill>
                  <a:prstClr val="white"/>
                </a:solidFill>
                <a:latin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微软雅黑"/>
            </a:endParaRPr>
          </a:p>
        </p:txBody>
      </p:sp>
      <p:cxnSp>
        <p:nvCxnSpPr>
          <p:cNvPr id="12" name="直接连接符 6"/>
          <p:cNvCxnSpPr/>
          <p:nvPr userDrawn="1"/>
        </p:nvCxnSpPr>
        <p:spPr>
          <a:xfrm flipV="1">
            <a:off x="304800" y="603492"/>
            <a:ext cx="8321040" cy="1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>
            <a:spLocks/>
          </p:cNvSpPr>
          <p:nvPr userDrawn="1"/>
        </p:nvSpPr>
        <p:spPr bwMode="auto">
          <a:xfrm rot="5400000">
            <a:off x="8587507" y="385043"/>
            <a:ext cx="406185" cy="359999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1" name="Slide Number Placeholder 5"/>
          <p:cNvSpPr txBox="1">
            <a:spLocks/>
          </p:cNvSpPr>
          <p:nvPr userDrawn="1"/>
        </p:nvSpPr>
        <p:spPr>
          <a:xfrm>
            <a:off x="8614563" y="460564"/>
            <a:ext cx="360000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57B18ED-D931-45F4-8873-1BEDAB4DC03E}" type="slidenum">
              <a:rPr lang="en-JM" smtClean="0">
                <a:solidFill>
                  <a:prstClr val="white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JM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6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693" r:id="rId29"/>
    <p:sldLayoutId id="2147483694" r:id="rId30"/>
    <p:sldLayoutId id="2147483695" r:id="rId31"/>
    <p:sldLayoutId id="2147483697" r:id="rId32"/>
    <p:sldLayoutId id="2147483698" r:id="rId33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4703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DE872C3-2ED1-43FB-B3C4-BA6F078D7CD3}" type="slidenum">
              <a:rPr lang="en-US" smtClean="0">
                <a:solidFill>
                  <a:prstClr val="white"/>
                </a:solidFill>
                <a:latin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微软雅黑"/>
            </a:endParaRPr>
          </a:p>
        </p:txBody>
      </p:sp>
      <p:cxnSp>
        <p:nvCxnSpPr>
          <p:cNvPr id="12" name="直接连接符 6"/>
          <p:cNvCxnSpPr/>
          <p:nvPr userDrawn="1"/>
        </p:nvCxnSpPr>
        <p:spPr>
          <a:xfrm flipV="1">
            <a:off x="304800" y="603492"/>
            <a:ext cx="8321040" cy="1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>
            <a:spLocks/>
          </p:cNvSpPr>
          <p:nvPr userDrawn="1"/>
        </p:nvSpPr>
        <p:spPr bwMode="auto">
          <a:xfrm rot="5400000">
            <a:off x="8587507" y="385043"/>
            <a:ext cx="406185" cy="359999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1" name="Slide Number Placeholder 5"/>
          <p:cNvSpPr txBox="1">
            <a:spLocks/>
          </p:cNvSpPr>
          <p:nvPr userDrawn="1"/>
        </p:nvSpPr>
        <p:spPr>
          <a:xfrm>
            <a:off x="8614563" y="460564"/>
            <a:ext cx="360000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57B18ED-D931-45F4-8873-1BEDAB4DC03E}" type="slidenum">
              <a:rPr lang="en-JM" smtClean="0">
                <a:solidFill>
                  <a:prstClr val="white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JM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1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  <p:sldLayoutId id="2147483731" r:id="rId31"/>
    <p:sldLayoutId id="2147483732" r:id="rId32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5"/>
          <p:cNvSpPr/>
          <p:nvPr/>
        </p:nvSpPr>
        <p:spPr>
          <a:xfrm>
            <a:off x="676141" y="3333750"/>
            <a:ext cx="7849590" cy="50013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4290" tIns="34290" rIns="34290" bIns="34290">
            <a:spAutoFit/>
          </a:bodyPr>
          <a:lstStyle>
            <a:lvl1pPr algn="l" defTabSz="914400">
              <a:defRPr sz="9000" cap="all" spc="1350">
                <a:solidFill>
                  <a:srgbClr val="3766D7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 algn="ctr">
              <a:defRPr sz="1800" cap="none" spc="0">
                <a:solidFill>
                  <a:srgbClr val="000000"/>
                </a:solidFill>
              </a:defRPr>
            </a:pPr>
            <a:r>
              <a:rPr lang="zh-CN" altLang="zh-CN" sz="2800" b="1" cap="none" dirty="0">
                <a:solidFill>
                  <a:schemeClr val="bg1"/>
                </a:solidFill>
              </a:rPr>
              <a:t>基于电子商务</a:t>
            </a:r>
            <a:r>
              <a:rPr lang="en-US" altLang="zh-CN" sz="2800" cap="none" dirty="0">
                <a:solidFill>
                  <a:schemeClr val="bg1"/>
                </a:solidFill>
              </a:rPr>
              <a:t>Buy+</a:t>
            </a:r>
            <a:r>
              <a:rPr lang="zh-CN" altLang="zh-CN" sz="2800" b="1" cap="none" dirty="0">
                <a:solidFill>
                  <a:schemeClr val="bg1"/>
                </a:solidFill>
              </a:rPr>
              <a:t>模式上的品牌鞋服新零售</a:t>
            </a:r>
            <a:endParaRPr lang="zh-CN" altLang="en-US" sz="2800" b="1" cap="none" spc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Heiti SC Light" charset="-122"/>
            </a:endParaRPr>
          </a:p>
        </p:txBody>
      </p:sp>
      <p:grpSp>
        <p:nvGrpSpPr>
          <p:cNvPr id="9" name="组合 45"/>
          <p:cNvGrpSpPr/>
          <p:nvPr/>
        </p:nvGrpSpPr>
        <p:grpSpPr>
          <a:xfrm>
            <a:off x="1659990" y="3985796"/>
            <a:ext cx="6028976" cy="338554"/>
            <a:chOff x="2002264" y="3416297"/>
            <a:chExt cx="8282215" cy="451404"/>
          </a:xfrm>
        </p:grpSpPr>
        <p:sp>
          <p:nvSpPr>
            <p:cNvPr id="17" name="矩形 17"/>
            <p:cNvSpPr>
              <a:spLocks noChangeArrowheads="1"/>
            </p:cNvSpPr>
            <p:nvPr/>
          </p:nvSpPr>
          <p:spPr bwMode="auto">
            <a:xfrm>
              <a:off x="3898034" y="3416297"/>
              <a:ext cx="4395931" cy="45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600" dirty="0">
                <a:solidFill>
                  <a:prstClr val="white"/>
                </a:solidFill>
                <a:latin typeface="+mn-ea"/>
                <a:ea typeface="+mn-ea"/>
              </a:endParaRPr>
            </a:p>
          </p:txBody>
        </p:sp>
        <p:cxnSp>
          <p:nvCxnSpPr>
            <p:cNvPr id="18" name="直接连接符 13"/>
            <p:cNvCxnSpPr/>
            <p:nvPr/>
          </p:nvCxnSpPr>
          <p:spPr bwMode="auto">
            <a:xfrm>
              <a:off x="2002264" y="3621480"/>
              <a:ext cx="1769598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19" name="直接连接符 14"/>
            <p:cNvCxnSpPr/>
            <p:nvPr/>
          </p:nvCxnSpPr>
          <p:spPr bwMode="auto">
            <a:xfrm>
              <a:off x="8514880" y="3621480"/>
              <a:ext cx="1769599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</p:grpSp>
      <p:sp>
        <p:nvSpPr>
          <p:cNvPr id="4" name="矩形 3"/>
          <p:cNvSpPr/>
          <p:nvPr/>
        </p:nvSpPr>
        <p:spPr>
          <a:xfrm>
            <a:off x="3185204" y="394335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</a:rPr>
              <a:t>成都恺越电子商务有限公司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447675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       汇报人：邓扬龙      </a:t>
            </a:r>
          </a:p>
        </p:txBody>
      </p:sp>
    </p:spTree>
    <p:extLst>
      <p:ext uri="{BB962C8B-B14F-4D97-AF65-F5344CB8AC3E}">
        <p14:creationId xmlns:p14="http://schemas.microsoft.com/office/powerpoint/2010/main" val="14972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31E24"/>
      </a:accent1>
      <a:accent2>
        <a:srgbClr val="D7D7D7"/>
      </a:accent2>
      <a:accent3>
        <a:srgbClr val="959595"/>
      </a:accent3>
      <a:accent4>
        <a:srgbClr val="20202E"/>
      </a:accent4>
      <a:accent5>
        <a:srgbClr val="242331"/>
      </a:accent5>
      <a:accent6>
        <a:srgbClr val="2B2A3A"/>
      </a:accent6>
      <a:hlink>
        <a:srgbClr val="FFFFFF"/>
      </a:hlink>
      <a:folHlink>
        <a:srgbClr val="FFFFFF"/>
      </a:folHlink>
    </a:clrScheme>
    <a:fontScheme name="Custom 2">
      <a:majorFont>
        <a:latin typeface="Lato Ligh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33ppt.com">
  <a:themeElements>
    <a:clrScheme name="CLASSIC - Standart Office">
      <a:dk1>
        <a:srgbClr val="44546A"/>
      </a:dk1>
      <a:lt1>
        <a:sysClr val="window" lastClr="FFFFFF"/>
      </a:lt1>
      <a:dk2>
        <a:srgbClr val="8496B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6350">
          <a:solidFill>
            <a:schemeClr val="tx1">
              <a:lumMod val="85000"/>
              <a:lumOff val="15000"/>
            </a:schemeClr>
          </a:solidFill>
          <a:prstDash val="solid"/>
          <a:round/>
          <a:headEnd/>
          <a:tailEnd/>
        </a:ln>
      </a:spPr>
      <a:bodyPr lIns="68595" tIns="34297" rIns="68595" bIns="34297"/>
      <a:lstStyle>
        <a:defPPr>
          <a:defRPr/>
        </a:defPPr>
      </a:lstStyle>
    </a:spDef>
    <a:lnDef>
      <a:spPr>
        <a:ln w="38100">
          <a:solidFill>
            <a:schemeClr val="tx1">
              <a:lumMod val="60000"/>
              <a:lumOff val="40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4-浅色-办公趣味-多彩" id="{7EE850B1-B640-41FE-961B-2C8D1601101E}" vid="{71BC90C3-6648-40F9-9C34-8F5736F00862}"/>
    </a:ext>
  </a:extLst>
</a:theme>
</file>

<file path=ppt/theme/theme3.xml><?xml version="1.0" encoding="utf-8"?>
<a:theme xmlns:a="http://schemas.openxmlformats.org/drawingml/2006/main" name="1_www.33ppt.com">
  <a:themeElements>
    <a:clrScheme name="CLASSIC - Standart Office">
      <a:dk1>
        <a:srgbClr val="44546A"/>
      </a:dk1>
      <a:lt1>
        <a:sysClr val="window" lastClr="FFFFFF"/>
      </a:lt1>
      <a:dk2>
        <a:srgbClr val="8496B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6350">
          <a:solidFill>
            <a:schemeClr val="tx1">
              <a:lumMod val="85000"/>
              <a:lumOff val="15000"/>
            </a:schemeClr>
          </a:solidFill>
          <a:prstDash val="solid"/>
          <a:round/>
          <a:headEnd/>
          <a:tailEnd/>
        </a:ln>
      </a:spPr>
      <a:bodyPr lIns="68595" tIns="34297" rIns="68595" bIns="34297"/>
      <a:lstStyle>
        <a:defPPr>
          <a:defRPr/>
        </a:defPPr>
      </a:lstStyle>
    </a:spDef>
    <a:lnDef>
      <a:spPr>
        <a:ln w="38100">
          <a:solidFill>
            <a:schemeClr val="tx1">
              <a:lumMod val="60000"/>
              <a:lumOff val="40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4-浅色-办公趣味-多彩" id="{7EE850B1-B640-41FE-961B-2C8D1601101E}" vid="{71BC90C3-6648-40F9-9C34-8F5736F0086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Macintosh PowerPoint</Application>
  <PresentationFormat>全屏显示(16:9)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Calibri</vt:lpstr>
      <vt:lpstr>Heiti SC Light</vt:lpstr>
      <vt:lpstr>Impact</vt:lpstr>
      <vt:lpstr>Lato</vt:lpstr>
      <vt:lpstr>Lato Light</vt:lpstr>
      <vt:lpstr>宋体</vt:lpstr>
      <vt:lpstr>微软雅黑</vt:lpstr>
      <vt:lpstr>Arial</vt:lpstr>
      <vt:lpstr>Office Theme</vt:lpstr>
      <vt:lpstr>www.33ppt.com</vt:lpstr>
      <vt:lpstr>1_www.33ppt.com</vt:lpstr>
      <vt:lpstr>PowerPoint 演示文稿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Microsoft Office 用户</cp:lastModifiedBy>
  <cp:revision>1303</cp:revision>
  <dcterms:created xsi:type="dcterms:W3CDTF">2015-04-01T12:00:00Z</dcterms:created>
  <dcterms:modified xsi:type="dcterms:W3CDTF">2018-06-13T13:28:16Z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