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85773"/>
            <a:ext cx="5390515" cy="8561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66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宋体"/>
                <a:cs typeface="宋体"/>
              </a:rPr>
              <a:t>嘉迈</a:t>
            </a:r>
            <a:r>
              <a:rPr dirty="0" sz="1400" b="1">
                <a:latin typeface="宋体"/>
                <a:cs typeface="宋体"/>
              </a:rPr>
              <a:t>康</a:t>
            </a:r>
            <a:r>
              <a:rPr dirty="0" sz="1400" spc="-5" b="1">
                <a:latin typeface="宋体"/>
                <a:cs typeface="宋体"/>
              </a:rPr>
              <a:t>复介绍</a:t>
            </a:r>
            <a:endParaRPr sz="1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</a:pPr>
            <a:r>
              <a:rPr dirty="0" sz="1400" spc="-5" b="1">
                <a:latin typeface="宋体"/>
                <a:cs typeface="宋体"/>
              </a:rPr>
              <a:t>公司</a:t>
            </a:r>
            <a:r>
              <a:rPr dirty="0" sz="1400" b="1">
                <a:latin typeface="宋体"/>
                <a:cs typeface="宋体"/>
              </a:rPr>
              <a:t>主</a:t>
            </a:r>
            <a:r>
              <a:rPr dirty="0" sz="1400" spc="-5" b="1">
                <a:latin typeface="宋体"/>
                <a:cs typeface="宋体"/>
              </a:rPr>
              <a:t>营业务：</a:t>
            </a:r>
            <a:endParaRPr sz="1400">
              <a:latin typeface="宋体"/>
              <a:cs typeface="宋体"/>
            </a:endParaRPr>
          </a:p>
          <a:p>
            <a:pPr algn="just" marL="12700" marR="93980" indent="354965">
              <a:lnSpc>
                <a:spcPct val="185700"/>
              </a:lnSpc>
            </a:pPr>
            <a:r>
              <a:rPr dirty="0" sz="1400">
                <a:latin typeface="宋体"/>
                <a:cs typeface="宋体"/>
              </a:rPr>
              <a:t>嘉迈康</a:t>
            </a:r>
            <a:r>
              <a:rPr dirty="0" sz="1400" spc="-15">
                <a:latin typeface="宋体"/>
                <a:cs typeface="宋体"/>
              </a:rPr>
              <a:t>复</a:t>
            </a:r>
            <a:r>
              <a:rPr dirty="0" sz="1400">
                <a:latin typeface="宋体"/>
                <a:cs typeface="宋体"/>
              </a:rPr>
              <a:t>医疗</a:t>
            </a:r>
            <a:r>
              <a:rPr dirty="0" sz="1400" spc="-15">
                <a:latin typeface="宋体"/>
                <a:cs typeface="宋体"/>
              </a:rPr>
              <a:t>技</a:t>
            </a:r>
            <a:r>
              <a:rPr dirty="0" sz="1400" spc="-254">
                <a:latin typeface="宋体"/>
                <a:cs typeface="宋体"/>
              </a:rPr>
              <a:t>术</a:t>
            </a:r>
            <a:r>
              <a:rPr dirty="0" sz="1400">
                <a:latin typeface="宋体"/>
                <a:cs typeface="宋体"/>
              </a:rPr>
              <a:t>（北京</a:t>
            </a:r>
            <a:r>
              <a:rPr dirty="0" sz="1400" spc="-245">
                <a:latin typeface="宋体"/>
                <a:cs typeface="宋体"/>
              </a:rPr>
              <a:t>）</a:t>
            </a:r>
            <a:r>
              <a:rPr dirty="0" sz="1400">
                <a:latin typeface="宋体"/>
                <a:cs typeface="宋体"/>
              </a:rPr>
              <a:t>有限</a:t>
            </a:r>
            <a:r>
              <a:rPr dirty="0" sz="1400" spc="-15">
                <a:latin typeface="宋体"/>
                <a:cs typeface="宋体"/>
              </a:rPr>
              <a:t>公</a:t>
            </a:r>
            <a:r>
              <a:rPr dirty="0" sz="1400">
                <a:latin typeface="宋体"/>
                <a:cs typeface="宋体"/>
              </a:rPr>
              <a:t>司</a:t>
            </a:r>
            <a:r>
              <a:rPr dirty="0" sz="1400" spc="-15">
                <a:latin typeface="宋体"/>
                <a:cs typeface="宋体"/>
              </a:rPr>
              <a:t>致</a:t>
            </a:r>
            <a:r>
              <a:rPr dirty="0" sz="1400">
                <a:latin typeface="宋体"/>
                <a:cs typeface="宋体"/>
              </a:rPr>
              <a:t>力于康</a:t>
            </a:r>
            <a:r>
              <a:rPr dirty="0" sz="1400" spc="-15">
                <a:latin typeface="宋体"/>
                <a:cs typeface="宋体"/>
              </a:rPr>
              <a:t>复</a:t>
            </a:r>
            <a:r>
              <a:rPr dirty="0" sz="1400">
                <a:latin typeface="宋体"/>
                <a:cs typeface="宋体"/>
              </a:rPr>
              <a:t>医疗</a:t>
            </a:r>
            <a:r>
              <a:rPr dirty="0" sz="1400" spc="-15">
                <a:latin typeface="宋体"/>
                <a:cs typeface="宋体"/>
              </a:rPr>
              <a:t>事业</a:t>
            </a:r>
            <a:r>
              <a:rPr dirty="0" sz="1400">
                <a:latin typeface="宋体"/>
                <a:cs typeface="宋体"/>
              </a:rPr>
              <a:t>的推广 和发展</a:t>
            </a:r>
            <a:r>
              <a:rPr dirty="0" sz="1400" spc="-120">
                <a:latin typeface="宋体"/>
                <a:cs typeface="宋体"/>
              </a:rPr>
              <a:t>。</a:t>
            </a:r>
            <a:r>
              <a:rPr dirty="0" sz="1400" spc="-15">
                <a:latin typeface="宋体"/>
                <a:cs typeface="宋体"/>
              </a:rPr>
              <a:t>公</a:t>
            </a:r>
            <a:r>
              <a:rPr dirty="0" sz="1400">
                <a:latin typeface="宋体"/>
                <a:cs typeface="宋体"/>
              </a:rPr>
              <a:t>司主</a:t>
            </a:r>
            <a:r>
              <a:rPr dirty="0" sz="1400" spc="-15">
                <a:latin typeface="宋体"/>
                <a:cs typeface="宋体"/>
              </a:rPr>
              <a:t>营</a:t>
            </a:r>
            <a:r>
              <a:rPr dirty="0" sz="1400">
                <a:latin typeface="宋体"/>
                <a:cs typeface="宋体"/>
              </a:rPr>
              <a:t>业务</a:t>
            </a:r>
            <a:r>
              <a:rPr dirty="0" sz="1400" spc="-120">
                <a:latin typeface="宋体"/>
                <a:cs typeface="宋体"/>
              </a:rPr>
              <a:t>：</a:t>
            </a:r>
            <a:r>
              <a:rPr dirty="0" sz="1400">
                <a:latin typeface="宋体"/>
                <a:cs typeface="宋体"/>
              </a:rPr>
              <a:t>康</a:t>
            </a:r>
            <a:r>
              <a:rPr dirty="0" sz="1400" spc="-15">
                <a:latin typeface="宋体"/>
                <a:cs typeface="宋体"/>
              </a:rPr>
              <a:t>复</a:t>
            </a:r>
            <a:r>
              <a:rPr dirty="0" sz="1400">
                <a:latin typeface="宋体"/>
                <a:cs typeface="宋体"/>
              </a:rPr>
              <a:t>中心</a:t>
            </a:r>
            <a:r>
              <a:rPr dirty="0" sz="1400" spc="-135">
                <a:latin typeface="宋体"/>
                <a:cs typeface="宋体"/>
              </a:rPr>
              <a:t>、</a:t>
            </a:r>
            <a:r>
              <a:rPr dirty="0" sz="1400">
                <a:latin typeface="宋体"/>
                <a:cs typeface="宋体"/>
              </a:rPr>
              <a:t>康复科</a:t>
            </a:r>
            <a:r>
              <a:rPr dirty="0" sz="1400" spc="-15">
                <a:latin typeface="宋体"/>
                <a:cs typeface="宋体"/>
              </a:rPr>
              <a:t>室</a:t>
            </a:r>
            <a:r>
              <a:rPr dirty="0" sz="1400">
                <a:latin typeface="宋体"/>
                <a:cs typeface="宋体"/>
              </a:rPr>
              <a:t>的建</a:t>
            </a:r>
            <a:r>
              <a:rPr dirty="0" sz="1400" spc="-15">
                <a:latin typeface="宋体"/>
                <a:cs typeface="宋体"/>
              </a:rPr>
              <a:t>设和</a:t>
            </a:r>
            <a:r>
              <a:rPr dirty="0" sz="1400">
                <a:latin typeface="宋体"/>
                <a:cs typeface="宋体"/>
              </a:rPr>
              <a:t>运营</a:t>
            </a:r>
            <a:r>
              <a:rPr dirty="0" sz="1400" spc="-120">
                <a:latin typeface="宋体"/>
                <a:cs typeface="宋体"/>
              </a:rPr>
              <a:t>，</a:t>
            </a:r>
            <a:r>
              <a:rPr dirty="0" sz="1400">
                <a:latin typeface="宋体"/>
                <a:cs typeface="宋体"/>
              </a:rPr>
              <a:t>康</a:t>
            </a:r>
            <a:r>
              <a:rPr dirty="0" sz="1400" spc="-15">
                <a:latin typeface="宋体"/>
                <a:cs typeface="宋体"/>
              </a:rPr>
              <a:t>复</a:t>
            </a:r>
            <a:r>
              <a:rPr dirty="0" sz="1400">
                <a:latin typeface="宋体"/>
                <a:cs typeface="宋体"/>
              </a:rPr>
              <a:t>中 心</a:t>
            </a:r>
            <a:r>
              <a:rPr dirty="0" sz="1400" spc="-160">
                <a:latin typeface="宋体"/>
                <a:cs typeface="宋体"/>
              </a:rPr>
              <a:t>、</a:t>
            </a:r>
            <a:r>
              <a:rPr dirty="0" sz="1400">
                <a:latin typeface="宋体"/>
                <a:cs typeface="宋体"/>
              </a:rPr>
              <a:t>康</a:t>
            </a:r>
            <a:r>
              <a:rPr dirty="0" sz="1400" spc="-15">
                <a:latin typeface="宋体"/>
                <a:cs typeface="宋体"/>
              </a:rPr>
              <a:t>复</a:t>
            </a:r>
            <a:r>
              <a:rPr dirty="0" sz="1400">
                <a:latin typeface="宋体"/>
                <a:cs typeface="宋体"/>
              </a:rPr>
              <a:t>科室</a:t>
            </a:r>
            <a:r>
              <a:rPr dirty="0" sz="1400" spc="-15">
                <a:latin typeface="宋体"/>
                <a:cs typeface="宋体"/>
              </a:rPr>
              <a:t>的整</a:t>
            </a:r>
            <a:r>
              <a:rPr dirty="0" sz="1400">
                <a:latin typeface="宋体"/>
                <a:cs typeface="宋体"/>
              </a:rPr>
              <a:t>体设备</a:t>
            </a:r>
            <a:r>
              <a:rPr dirty="0" sz="1400" spc="-15">
                <a:latin typeface="宋体"/>
                <a:cs typeface="宋体"/>
              </a:rPr>
              <a:t>解</a:t>
            </a:r>
            <a:r>
              <a:rPr dirty="0" sz="1400">
                <a:latin typeface="宋体"/>
                <a:cs typeface="宋体"/>
              </a:rPr>
              <a:t>决方</a:t>
            </a:r>
            <a:r>
              <a:rPr dirty="0" sz="1400" spc="-15">
                <a:latin typeface="宋体"/>
                <a:cs typeface="宋体"/>
              </a:rPr>
              <a:t>案</a:t>
            </a:r>
            <a:r>
              <a:rPr dirty="0" sz="1400" spc="-170">
                <a:latin typeface="宋体"/>
                <a:cs typeface="宋体"/>
              </a:rPr>
              <a:t>，</a:t>
            </a:r>
            <a:r>
              <a:rPr dirty="0" sz="1400">
                <a:latin typeface="宋体"/>
                <a:cs typeface="宋体"/>
              </a:rPr>
              <a:t>康复医</a:t>
            </a:r>
            <a:r>
              <a:rPr dirty="0" sz="1400" spc="-15">
                <a:latin typeface="宋体"/>
                <a:cs typeface="宋体"/>
              </a:rPr>
              <a:t>学</a:t>
            </a:r>
            <a:r>
              <a:rPr dirty="0" sz="1400">
                <a:latin typeface="宋体"/>
                <a:cs typeface="宋体"/>
              </a:rPr>
              <a:t>与治</a:t>
            </a:r>
            <a:r>
              <a:rPr dirty="0" sz="1400" spc="-15">
                <a:latin typeface="宋体"/>
                <a:cs typeface="宋体"/>
              </a:rPr>
              <a:t>疗技</a:t>
            </a:r>
            <a:r>
              <a:rPr dirty="0" sz="1400">
                <a:latin typeface="宋体"/>
                <a:cs typeface="宋体"/>
              </a:rPr>
              <a:t>术培训</a:t>
            </a:r>
            <a:r>
              <a:rPr dirty="0" sz="1400" spc="-170">
                <a:latin typeface="宋体"/>
                <a:cs typeface="宋体"/>
              </a:rPr>
              <a:t>，</a:t>
            </a:r>
            <a:r>
              <a:rPr dirty="0" sz="1400">
                <a:latin typeface="宋体"/>
                <a:cs typeface="宋体"/>
              </a:rPr>
              <a:t>社区 康复等。</a:t>
            </a:r>
            <a:endParaRPr sz="1400">
              <a:latin typeface="宋体"/>
              <a:cs typeface="宋体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</a:pPr>
            <a:r>
              <a:rPr dirty="0" sz="1400" spc="-5" b="1">
                <a:latin typeface="宋体"/>
                <a:cs typeface="宋体"/>
              </a:rPr>
              <a:t>公司</a:t>
            </a:r>
            <a:r>
              <a:rPr dirty="0" sz="1400" b="1">
                <a:latin typeface="宋体"/>
                <a:cs typeface="宋体"/>
              </a:rPr>
              <a:t>理</a:t>
            </a:r>
            <a:r>
              <a:rPr dirty="0" sz="1400" spc="-5" b="1">
                <a:latin typeface="宋体"/>
                <a:cs typeface="宋体"/>
              </a:rPr>
              <a:t>念：</a:t>
            </a:r>
            <a:endParaRPr sz="1400">
              <a:latin typeface="宋体"/>
              <a:cs typeface="宋体"/>
            </a:endParaRPr>
          </a:p>
          <a:p>
            <a:pPr algn="just" marL="12700" marR="95885" indent="354965">
              <a:lnSpc>
                <a:spcPct val="185700"/>
              </a:lnSpc>
            </a:pPr>
            <a:r>
              <a:rPr dirty="0" sz="1400">
                <a:latin typeface="宋体"/>
                <a:cs typeface="宋体"/>
              </a:rPr>
              <a:t>公司重</a:t>
            </a:r>
            <a:r>
              <a:rPr dirty="0" sz="1400" spc="-15">
                <a:latin typeface="宋体"/>
                <a:cs typeface="宋体"/>
              </a:rPr>
              <a:t>视</a:t>
            </a:r>
            <a:r>
              <a:rPr dirty="0" sz="1400">
                <a:latin typeface="宋体"/>
                <a:cs typeface="宋体"/>
              </a:rPr>
              <a:t>人才</a:t>
            </a:r>
            <a:r>
              <a:rPr dirty="0" sz="1400" spc="-15">
                <a:latin typeface="宋体"/>
                <a:cs typeface="宋体"/>
              </a:rPr>
              <a:t>发展</a:t>
            </a:r>
            <a:r>
              <a:rPr dirty="0" sz="1400" spc="-160">
                <a:latin typeface="宋体"/>
                <a:cs typeface="宋体"/>
              </a:rPr>
              <a:t>，</a:t>
            </a:r>
            <a:r>
              <a:rPr dirty="0" sz="1400">
                <a:latin typeface="宋体"/>
                <a:cs typeface="宋体"/>
              </a:rPr>
              <a:t>管理</a:t>
            </a:r>
            <a:r>
              <a:rPr dirty="0" sz="1400" spc="-15">
                <a:latin typeface="宋体"/>
                <a:cs typeface="宋体"/>
              </a:rPr>
              <a:t>团</a:t>
            </a:r>
            <a:r>
              <a:rPr dirty="0" sz="1400">
                <a:latin typeface="宋体"/>
                <a:cs typeface="宋体"/>
              </a:rPr>
              <a:t>队专</a:t>
            </a:r>
            <a:r>
              <a:rPr dirty="0" sz="1400" spc="-15">
                <a:latin typeface="宋体"/>
                <a:cs typeface="宋体"/>
              </a:rPr>
              <a:t>业化</a:t>
            </a:r>
            <a:r>
              <a:rPr dirty="0" sz="1400" spc="-160">
                <a:latin typeface="宋体"/>
                <a:cs typeface="宋体"/>
              </a:rPr>
              <a:t>，</a:t>
            </a:r>
            <a:r>
              <a:rPr dirty="0" sz="1400">
                <a:latin typeface="宋体"/>
                <a:cs typeface="宋体"/>
              </a:rPr>
              <a:t>多元</a:t>
            </a:r>
            <a:r>
              <a:rPr dirty="0" sz="1400" spc="-15">
                <a:latin typeface="宋体"/>
                <a:cs typeface="宋体"/>
              </a:rPr>
              <a:t>化</a:t>
            </a:r>
            <a:r>
              <a:rPr dirty="0" sz="1400" spc="-160">
                <a:latin typeface="宋体"/>
                <a:cs typeface="宋体"/>
              </a:rPr>
              <a:t>，</a:t>
            </a:r>
            <a:r>
              <a:rPr dirty="0" sz="1400">
                <a:latin typeface="宋体"/>
                <a:cs typeface="宋体"/>
              </a:rPr>
              <a:t>来</a:t>
            </a:r>
            <a:r>
              <a:rPr dirty="0" sz="1400" spc="-15">
                <a:latin typeface="宋体"/>
                <a:cs typeface="宋体"/>
              </a:rPr>
              <a:t>自知</a:t>
            </a:r>
            <a:r>
              <a:rPr dirty="0" sz="1400">
                <a:latin typeface="宋体"/>
                <a:cs typeface="宋体"/>
              </a:rPr>
              <a:t>名医药企 业和三</a:t>
            </a:r>
            <a:r>
              <a:rPr dirty="0" sz="1400" spc="-15">
                <a:latin typeface="宋体"/>
                <a:cs typeface="宋体"/>
              </a:rPr>
              <a:t>甲</a:t>
            </a:r>
            <a:r>
              <a:rPr dirty="0" sz="1400">
                <a:latin typeface="宋体"/>
                <a:cs typeface="宋体"/>
              </a:rPr>
              <a:t>医院</a:t>
            </a:r>
            <a:r>
              <a:rPr dirty="0" sz="1400" spc="-15">
                <a:latin typeface="宋体"/>
                <a:cs typeface="宋体"/>
              </a:rPr>
              <a:t>康复</a:t>
            </a:r>
            <a:r>
              <a:rPr dirty="0" sz="1400">
                <a:latin typeface="宋体"/>
                <a:cs typeface="宋体"/>
              </a:rPr>
              <a:t>医学科</a:t>
            </a:r>
            <a:r>
              <a:rPr dirty="0" sz="1400" spc="-484">
                <a:latin typeface="宋体"/>
                <a:cs typeface="宋体"/>
              </a:rPr>
              <a:t>，</a:t>
            </a:r>
            <a:r>
              <a:rPr dirty="0" sz="1400">
                <a:latin typeface="宋体"/>
                <a:cs typeface="宋体"/>
              </a:rPr>
              <a:t>并聘</a:t>
            </a:r>
            <a:r>
              <a:rPr dirty="0" sz="1400" spc="-15">
                <a:latin typeface="宋体"/>
                <a:cs typeface="宋体"/>
              </a:rPr>
              <a:t>请</a:t>
            </a:r>
            <a:r>
              <a:rPr dirty="0" sz="1400">
                <a:latin typeface="宋体"/>
                <a:cs typeface="宋体"/>
              </a:rPr>
              <a:t>多</a:t>
            </a:r>
            <a:r>
              <a:rPr dirty="0" sz="1400" spc="-15">
                <a:latin typeface="宋体"/>
                <a:cs typeface="宋体"/>
              </a:rPr>
              <a:t>位</a:t>
            </a:r>
            <a:r>
              <a:rPr dirty="0" sz="1400">
                <a:latin typeface="宋体"/>
                <a:cs typeface="宋体"/>
              </a:rPr>
              <a:t>康复医</a:t>
            </a:r>
            <a:r>
              <a:rPr dirty="0" sz="1400" spc="-15">
                <a:latin typeface="宋体"/>
                <a:cs typeface="宋体"/>
              </a:rPr>
              <a:t>疗</a:t>
            </a:r>
            <a:r>
              <a:rPr dirty="0" sz="1400">
                <a:latin typeface="宋体"/>
                <a:cs typeface="宋体"/>
              </a:rPr>
              <a:t>领域</a:t>
            </a:r>
            <a:r>
              <a:rPr dirty="0" sz="1400" spc="-15">
                <a:latin typeface="宋体"/>
                <a:cs typeface="宋体"/>
              </a:rPr>
              <a:t>的专</a:t>
            </a:r>
            <a:r>
              <a:rPr dirty="0" sz="1400">
                <a:latin typeface="宋体"/>
                <a:cs typeface="宋体"/>
              </a:rPr>
              <a:t>家及学</a:t>
            </a:r>
            <a:r>
              <a:rPr dirty="0" sz="1400" spc="-15">
                <a:latin typeface="宋体"/>
                <a:cs typeface="宋体"/>
              </a:rPr>
              <a:t>科</a:t>
            </a:r>
            <a:r>
              <a:rPr dirty="0" sz="1400">
                <a:latin typeface="宋体"/>
                <a:cs typeface="宋体"/>
              </a:rPr>
              <a:t>带 头人作</a:t>
            </a:r>
            <a:r>
              <a:rPr dirty="0" sz="1400" spc="-15">
                <a:latin typeface="宋体"/>
                <a:cs typeface="宋体"/>
              </a:rPr>
              <a:t>为</a:t>
            </a:r>
            <a:r>
              <a:rPr dirty="0" sz="1400">
                <a:latin typeface="宋体"/>
                <a:cs typeface="宋体"/>
              </a:rPr>
              <a:t>顾问</a:t>
            </a:r>
            <a:r>
              <a:rPr dirty="0" sz="1400" spc="-15">
                <a:latin typeface="宋体"/>
                <a:cs typeface="宋体"/>
              </a:rPr>
              <a:t>提供</a:t>
            </a:r>
            <a:r>
              <a:rPr dirty="0" sz="1400">
                <a:latin typeface="宋体"/>
                <a:cs typeface="宋体"/>
              </a:rPr>
              <a:t>指导和</a:t>
            </a:r>
            <a:r>
              <a:rPr dirty="0" sz="1400" spc="-15">
                <a:latin typeface="宋体"/>
                <a:cs typeface="宋体"/>
              </a:rPr>
              <a:t>建</a:t>
            </a:r>
            <a:r>
              <a:rPr dirty="0" sz="1400">
                <a:latin typeface="宋体"/>
                <a:cs typeface="宋体"/>
              </a:rPr>
              <a:t>议。</a:t>
            </a:r>
            <a:endParaRPr sz="1400">
              <a:latin typeface="宋体"/>
              <a:cs typeface="宋体"/>
            </a:endParaRPr>
          </a:p>
          <a:p>
            <a:pPr marL="368935" marR="2524760" indent="-1905">
              <a:lnSpc>
                <a:spcPct val="185700"/>
              </a:lnSpc>
            </a:pPr>
            <a:r>
              <a:rPr dirty="0" sz="1400">
                <a:latin typeface="宋体"/>
                <a:cs typeface="宋体"/>
              </a:rPr>
              <a:t>发展理</a:t>
            </a:r>
            <a:r>
              <a:rPr dirty="0" sz="1400" spc="-15">
                <a:latin typeface="宋体"/>
                <a:cs typeface="宋体"/>
              </a:rPr>
              <a:t>念</a:t>
            </a:r>
            <a:r>
              <a:rPr dirty="0" sz="1400">
                <a:latin typeface="宋体"/>
                <a:cs typeface="宋体"/>
              </a:rPr>
              <a:t>：专</a:t>
            </a:r>
            <a:r>
              <a:rPr dirty="0" sz="1400" spc="-15">
                <a:latin typeface="宋体"/>
                <a:cs typeface="宋体"/>
              </a:rPr>
              <a:t>业康</a:t>
            </a:r>
            <a:r>
              <a:rPr dirty="0" sz="1400">
                <a:latin typeface="宋体"/>
                <a:cs typeface="宋体"/>
              </a:rPr>
              <a:t>复服务</a:t>
            </a:r>
            <a:r>
              <a:rPr dirty="0" sz="1400" spc="-15">
                <a:latin typeface="宋体"/>
                <a:cs typeface="宋体"/>
              </a:rPr>
              <a:t>提</a:t>
            </a:r>
            <a:r>
              <a:rPr dirty="0" sz="1400">
                <a:latin typeface="宋体"/>
                <a:cs typeface="宋体"/>
              </a:rPr>
              <a:t>供商 </a:t>
            </a:r>
            <a:r>
              <a:rPr dirty="0" sz="1400" spc="-5" b="1">
                <a:latin typeface="宋体"/>
                <a:cs typeface="宋体"/>
              </a:rPr>
              <a:t>公司</a:t>
            </a:r>
            <a:r>
              <a:rPr dirty="0" sz="1400" b="1">
                <a:latin typeface="宋体"/>
                <a:cs typeface="宋体"/>
              </a:rPr>
              <a:t>专</a:t>
            </a:r>
            <a:r>
              <a:rPr dirty="0" sz="1400" spc="-5" b="1">
                <a:latin typeface="宋体"/>
                <a:cs typeface="宋体"/>
              </a:rPr>
              <a:t>业康复服务内容：</a:t>
            </a:r>
            <a:endParaRPr sz="1400">
              <a:latin typeface="宋体"/>
              <a:cs typeface="宋体"/>
            </a:endParaRPr>
          </a:p>
          <a:p>
            <a:pPr marL="12700" marR="5080" indent="354965">
              <a:lnSpc>
                <a:spcPct val="185700"/>
              </a:lnSpc>
              <a:spcBef>
                <a:spcPts val="5"/>
              </a:spcBef>
            </a:pPr>
            <a:r>
              <a:rPr dirty="0" sz="1400" spc="0">
                <a:latin typeface="宋体"/>
                <a:cs typeface="宋体"/>
              </a:rPr>
              <a:t>嘉</a:t>
            </a:r>
            <a:r>
              <a:rPr dirty="0" sz="1400">
                <a:latin typeface="宋体"/>
                <a:cs typeface="宋体"/>
              </a:rPr>
              <a:t>迈</a:t>
            </a:r>
            <a:r>
              <a:rPr dirty="0" sz="1400" spc="0">
                <a:latin typeface="宋体"/>
                <a:cs typeface="宋体"/>
              </a:rPr>
              <a:t>康</a:t>
            </a:r>
            <a:r>
              <a:rPr dirty="0" sz="1400">
                <a:latin typeface="宋体"/>
                <a:cs typeface="宋体"/>
              </a:rPr>
              <a:t>复致</a:t>
            </a:r>
            <a:r>
              <a:rPr dirty="0" sz="1400" spc="0">
                <a:latin typeface="宋体"/>
                <a:cs typeface="宋体"/>
              </a:rPr>
              <a:t>力</a:t>
            </a:r>
            <a:r>
              <a:rPr dirty="0" sz="1400">
                <a:latin typeface="宋体"/>
                <a:cs typeface="宋体"/>
              </a:rPr>
              <a:t>于康</a:t>
            </a:r>
            <a:r>
              <a:rPr dirty="0" sz="1400" spc="0">
                <a:latin typeface="宋体"/>
                <a:cs typeface="宋体"/>
              </a:rPr>
              <a:t>复</a:t>
            </a:r>
            <a:r>
              <a:rPr dirty="0" sz="1400">
                <a:latin typeface="宋体"/>
                <a:cs typeface="宋体"/>
              </a:rPr>
              <a:t>医</a:t>
            </a:r>
            <a:r>
              <a:rPr dirty="0" sz="1400" spc="0">
                <a:latin typeface="宋体"/>
                <a:cs typeface="宋体"/>
              </a:rPr>
              <a:t>疗</a:t>
            </a:r>
            <a:r>
              <a:rPr dirty="0" sz="1400">
                <a:latin typeface="宋体"/>
                <a:cs typeface="宋体"/>
              </a:rPr>
              <a:t>事业</a:t>
            </a:r>
            <a:r>
              <a:rPr dirty="0" sz="1400" spc="0">
                <a:latin typeface="宋体"/>
                <a:cs typeface="宋体"/>
              </a:rPr>
              <a:t>的</a:t>
            </a:r>
            <a:r>
              <a:rPr dirty="0" sz="1400">
                <a:latin typeface="宋体"/>
                <a:cs typeface="宋体"/>
              </a:rPr>
              <a:t>发展</a:t>
            </a:r>
            <a:r>
              <a:rPr dirty="0" sz="1400" spc="0">
                <a:latin typeface="宋体"/>
                <a:cs typeface="宋体"/>
              </a:rPr>
              <a:t>，</a:t>
            </a:r>
            <a:r>
              <a:rPr dirty="0" sz="1400">
                <a:latin typeface="宋体"/>
                <a:cs typeface="宋体"/>
              </a:rPr>
              <a:t>业</a:t>
            </a:r>
            <a:r>
              <a:rPr dirty="0" sz="1400" spc="0">
                <a:latin typeface="宋体"/>
                <a:cs typeface="宋体"/>
              </a:rPr>
              <a:t>务</a:t>
            </a:r>
            <a:r>
              <a:rPr dirty="0" sz="1400">
                <a:latin typeface="宋体"/>
                <a:cs typeface="宋体"/>
              </a:rPr>
              <a:t>包括</a:t>
            </a:r>
            <a:r>
              <a:rPr dirty="0" sz="1400" spc="0">
                <a:latin typeface="宋体"/>
                <a:cs typeface="宋体"/>
              </a:rPr>
              <a:t>康</a:t>
            </a:r>
            <a:r>
              <a:rPr dirty="0" sz="1400">
                <a:latin typeface="宋体"/>
                <a:cs typeface="宋体"/>
              </a:rPr>
              <a:t>复医</a:t>
            </a:r>
            <a:r>
              <a:rPr dirty="0" sz="1400" spc="0">
                <a:latin typeface="宋体"/>
                <a:cs typeface="宋体"/>
              </a:rPr>
              <a:t>生</a:t>
            </a:r>
            <a:r>
              <a:rPr dirty="0" sz="1400">
                <a:latin typeface="宋体"/>
                <a:cs typeface="宋体"/>
              </a:rPr>
              <a:t>集团、 提供运</a:t>
            </a:r>
            <a:r>
              <a:rPr dirty="0" sz="1400" spc="-15">
                <a:latin typeface="宋体"/>
                <a:cs typeface="宋体"/>
              </a:rPr>
              <a:t>动</a:t>
            </a:r>
            <a:r>
              <a:rPr dirty="0" sz="1400">
                <a:latin typeface="宋体"/>
                <a:cs typeface="宋体"/>
              </a:rPr>
              <a:t>康复</a:t>
            </a:r>
            <a:r>
              <a:rPr dirty="0" sz="1400" spc="-15">
                <a:latin typeface="宋体"/>
                <a:cs typeface="宋体"/>
              </a:rPr>
              <a:t>医学</a:t>
            </a:r>
            <a:r>
              <a:rPr dirty="0" sz="1400">
                <a:latin typeface="宋体"/>
                <a:cs typeface="宋体"/>
              </a:rPr>
              <a:t>保障</a:t>
            </a:r>
            <a:r>
              <a:rPr dirty="0" sz="1400" spc="-160">
                <a:latin typeface="宋体"/>
                <a:cs typeface="宋体"/>
              </a:rPr>
              <a:t>，</a:t>
            </a:r>
            <a:r>
              <a:rPr dirty="0" sz="1400" spc="-15">
                <a:latin typeface="宋体"/>
                <a:cs typeface="宋体"/>
              </a:rPr>
              <a:t>如</a:t>
            </a:r>
            <a:r>
              <a:rPr dirty="0" sz="1400">
                <a:latin typeface="宋体"/>
                <a:cs typeface="宋体"/>
              </a:rPr>
              <a:t>派出</a:t>
            </a:r>
            <a:r>
              <a:rPr dirty="0" sz="1400" spc="-15">
                <a:latin typeface="宋体"/>
                <a:cs typeface="宋体"/>
              </a:rPr>
              <a:t>驻队</a:t>
            </a:r>
            <a:r>
              <a:rPr dirty="0" sz="1400">
                <a:latin typeface="宋体"/>
                <a:cs typeface="宋体"/>
              </a:rPr>
              <a:t>队医</a:t>
            </a:r>
            <a:r>
              <a:rPr dirty="0" sz="1400" spc="-160">
                <a:latin typeface="宋体"/>
                <a:cs typeface="宋体"/>
              </a:rPr>
              <a:t>、</a:t>
            </a:r>
            <a:r>
              <a:rPr dirty="0" sz="1400" spc="-15">
                <a:latin typeface="宋体"/>
                <a:cs typeface="宋体"/>
              </a:rPr>
              <a:t>康</a:t>
            </a:r>
            <a:r>
              <a:rPr dirty="0" sz="1400">
                <a:latin typeface="宋体"/>
                <a:cs typeface="宋体"/>
              </a:rPr>
              <a:t>复师</a:t>
            </a:r>
            <a:r>
              <a:rPr dirty="0" sz="1400" spc="-170">
                <a:latin typeface="宋体"/>
                <a:cs typeface="宋体"/>
              </a:rPr>
              <a:t>，</a:t>
            </a:r>
            <a:r>
              <a:rPr dirty="0" sz="1400" spc="-15">
                <a:latin typeface="宋体"/>
                <a:cs typeface="宋体"/>
              </a:rPr>
              <a:t>医</a:t>
            </a:r>
            <a:r>
              <a:rPr dirty="0" sz="1400">
                <a:latin typeface="宋体"/>
                <a:cs typeface="宋体"/>
              </a:rPr>
              <a:t>生集团</a:t>
            </a:r>
            <a:r>
              <a:rPr dirty="0" sz="1400" spc="-15">
                <a:latin typeface="宋体"/>
                <a:cs typeface="宋体"/>
              </a:rPr>
              <a:t>专</a:t>
            </a:r>
            <a:r>
              <a:rPr dirty="0" sz="1400">
                <a:latin typeface="宋体"/>
                <a:cs typeface="宋体"/>
              </a:rPr>
              <a:t>家巡 </a:t>
            </a:r>
            <a:r>
              <a:rPr dirty="0" sz="1400" spc="0">
                <a:latin typeface="宋体"/>
                <a:cs typeface="宋体"/>
              </a:rPr>
              <a:t>诊</a:t>
            </a:r>
            <a:r>
              <a:rPr dirty="0" sz="1400">
                <a:latin typeface="宋体"/>
                <a:cs typeface="宋体"/>
              </a:rPr>
              <a:t>，赛</a:t>
            </a:r>
            <a:r>
              <a:rPr dirty="0" sz="1400" spc="0">
                <a:latin typeface="宋体"/>
                <a:cs typeface="宋体"/>
              </a:rPr>
              <a:t>事</a:t>
            </a:r>
            <a:r>
              <a:rPr dirty="0" sz="1400">
                <a:latin typeface="宋体"/>
                <a:cs typeface="宋体"/>
              </a:rPr>
              <a:t>运动</a:t>
            </a:r>
            <a:r>
              <a:rPr dirty="0" sz="1400" spc="0">
                <a:latin typeface="宋体"/>
                <a:cs typeface="宋体"/>
              </a:rPr>
              <a:t>康</a:t>
            </a:r>
            <a:r>
              <a:rPr dirty="0" sz="1400">
                <a:latin typeface="宋体"/>
                <a:cs typeface="宋体"/>
              </a:rPr>
              <a:t>复</a:t>
            </a:r>
            <a:r>
              <a:rPr dirty="0" sz="1400" spc="0">
                <a:latin typeface="宋体"/>
                <a:cs typeface="宋体"/>
              </a:rPr>
              <a:t>保</a:t>
            </a:r>
            <a:r>
              <a:rPr dirty="0" sz="1400">
                <a:latin typeface="宋体"/>
                <a:cs typeface="宋体"/>
              </a:rPr>
              <a:t>障（</a:t>
            </a:r>
            <a:r>
              <a:rPr dirty="0" sz="1400" spc="0">
                <a:latin typeface="宋体"/>
                <a:cs typeface="宋体"/>
              </a:rPr>
              <a:t>赛</a:t>
            </a:r>
            <a:r>
              <a:rPr dirty="0" sz="1400">
                <a:latin typeface="宋体"/>
                <a:cs typeface="宋体"/>
              </a:rPr>
              <a:t>前风</a:t>
            </a:r>
            <a:r>
              <a:rPr dirty="0" sz="1400" spc="0">
                <a:latin typeface="宋体"/>
                <a:cs typeface="宋体"/>
              </a:rPr>
              <a:t>险</a:t>
            </a:r>
            <a:r>
              <a:rPr dirty="0" sz="1400">
                <a:latin typeface="宋体"/>
                <a:cs typeface="宋体"/>
              </a:rPr>
              <a:t>评</a:t>
            </a:r>
            <a:r>
              <a:rPr dirty="0" sz="1400" spc="0">
                <a:latin typeface="宋体"/>
                <a:cs typeface="宋体"/>
              </a:rPr>
              <a:t>估</a:t>
            </a:r>
            <a:r>
              <a:rPr dirty="0" sz="1400">
                <a:latin typeface="宋体"/>
                <a:cs typeface="宋体"/>
              </a:rPr>
              <a:t>、运</a:t>
            </a:r>
            <a:r>
              <a:rPr dirty="0" sz="1400" spc="0">
                <a:latin typeface="宋体"/>
                <a:cs typeface="宋体"/>
              </a:rPr>
              <a:t>动</a:t>
            </a:r>
            <a:r>
              <a:rPr dirty="0" sz="1400">
                <a:latin typeface="宋体"/>
                <a:cs typeface="宋体"/>
              </a:rPr>
              <a:t>防护</a:t>
            </a:r>
            <a:r>
              <a:rPr dirty="0" sz="1400" spc="0">
                <a:latin typeface="宋体"/>
                <a:cs typeface="宋体"/>
              </a:rPr>
              <a:t>、</a:t>
            </a:r>
            <a:r>
              <a:rPr dirty="0" sz="1400">
                <a:latin typeface="宋体"/>
                <a:cs typeface="宋体"/>
              </a:rPr>
              <a:t>赛</a:t>
            </a:r>
            <a:r>
              <a:rPr dirty="0" sz="1400" spc="0">
                <a:latin typeface="宋体"/>
                <a:cs typeface="宋体"/>
              </a:rPr>
              <a:t>中</a:t>
            </a:r>
            <a:r>
              <a:rPr dirty="0" sz="1400">
                <a:latin typeface="宋体"/>
                <a:cs typeface="宋体"/>
              </a:rPr>
              <a:t>损伤</a:t>
            </a:r>
            <a:r>
              <a:rPr dirty="0" sz="1400" spc="0">
                <a:latin typeface="宋体"/>
                <a:cs typeface="宋体"/>
              </a:rPr>
              <a:t>处</a:t>
            </a:r>
            <a:r>
              <a:rPr dirty="0" sz="1400">
                <a:latin typeface="宋体"/>
                <a:cs typeface="宋体"/>
              </a:rPr>
              <a:t>理、 赛后康</a:t>
            </a:r>
            <a:r>
              <a:rPr dirty="0" sz="1400" spc="-15">
                <a:latin typeface="宋体"/>
                <a:cs typeface="宋体"/>
              </a:rPr>
              <a:t>复</a:t>
            </a:r>
            <a:r>
              <a:rPr dirty="0" sz="1400">
                <a:latin typeface="宋体"/>
                <a:cs typeface="宋体"/>
              </a:rPr>
              <a:t>治</a:t>
            </a:r>
            <a:r>
              <a:rPr dirty="0" sz="1400" spc="-15">
                <a:latin typeface="宋体"/>
                <a:cs typeface="宋体"/>
              </a:rPr>
              <a:t>疗</a:t>
            </a:r>
            <a:r>
              <a:rPr dirty="0" sz="1400" spc="-645">
                <a:latin typeface="宋体"/>
                <a:cs typeface="宋体"/>
              </a:rPr>
              <a:t>），</a:t>
            </a:r>
            <a:r>
              <a:rPr dirty="0" sz="1400" spc="-15">
                <a:latin typeface="宋体"/>
                <a:cs typeface="宋体"/>
              </a:rPr>
              <a:t>对</a:t>
            </a:r>
            <a:r>
              <a:rPr dirty="0" sz="1400">
                <a:latin typeface="宋体"/>
                <a:cs typeface="宋体"/>
              </a:rPr>
              <a:t>接医院</a:t>
            </a:r>
            <a:r>
              <a:rPr dirty="0" sz="1400" spc="-15">
                <a:latin typeface="宋体"/>
                <a:cs typeface="宋体"/>
              </a:rPr>
              <a:t>手</a:t>
            </a:r>
            <a:r>
              <a:rPr dirty="0" sz="1400">
                <a:latin typeface="宋体"/>
                <a:cs typeface="宋体"/>
              </a:rPr>
              <a:t>术及</a:t>
            </a:r>
            <a:r>
              <a:rPr dirty="0" sz="1400" spc="-15">
                <a:latin typeface="宋体"/>
                <a:cs typeface="宋体"/>
              </a:rPr>
              <a:t>门诊</a:t>
            </a:r>
            <a:r>
              <a:rPr dirty="0" sz="1400">
                <a:latin typeface="宋体"/>
                <a:cs typeface="宋体"/>
              </a:rPr>
              <a:t>康复治疗</a:t>
            </a:r>
            <a:r>
              <a:rPr dirty="0" sz="1400" spc="-600">
                <a:latin typeface="宋体"/>
                <a:cs typeface="宋体"/>
              </a:rPr>
              <a:t>。</a:t>
            </a:r>
            <a:r>
              <a:rPr dirty="0" sz="1400">
                <a:latin typeface="宋体"/>
                <a:cs typeface="宋体"/>
              </a:rPr>
              <a:t>也可</a:t>
            </a:r>
            <a:r>
              <a:rPr dirty="0" sz="1400" spc="-15">
                <a:latin typeface="宋体"/>
                <a:cs typeface="宋体"/>
              </a:rPr>
              <a:t>提供</a:t>
            </a:r>
            <a:r>
              <a:rPr dirty="0" sz="1400">
                <a:latin typeface="宋体"/>
                <a:cs typeface="宋体"/>
              </a:rPr>
              <a:t>社区康</a:t>
            </a:r>
            <a:r>
              <a:rPr dirty="0" sz="1400" spc="-15">
                <a:latin typeface="宋体"/>
                <a:cs typeface="宋体"/>
              </a:rPr>
              <a:t>复</a:t>
            </a:r>
            <a:r>
              <a:rPr dirty="0" sz="1400">
                <a:latin typeface="宋体"/>
                <a:cs typeface="宋体"/>
              </a:rPr>
              <a:t>、 康复设</a:t>
            </a:r>
            <a:r>
              <a:rPr dirty="0" sz="1400" spc="-15">
                <a:latin typeface="宋体"/>
                <a:cs typeface="宋体"/>
              </a:rPr>
              <a:t>备</a:t>
            </a:r>
            <a:r>
              <a:rPr dirty="0" sz="1400">
                <a:latin typeface="宋体"/>
                <a:cs typeface="宋体"/>
              </a:rPr>
              <a:t>整体</a:t>
            </a:r>
            <a:r>
              <a:rPr dirty="0" sz="1400" spc="-15">
                <a:latin typeface="宋体"/>
                <a:cs typeface="宋体"/>
              </a:rPr>
              <a:t>解决</a:t>
            </a:r>
            <a:r>
              <a:rPr dirty="0" sz="1400">
                <a:latin typeface="宋体"/>
                <a:cs typeface="宋体"/>
              </a:rPr>
              <a:t>方案。</a:t>
            </a:r>
            <a:endParaRPr sz="1400">
              <a:latin typeface="宋体"/>
              <a:cs typeface="宋体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indent="354965">
              <a:lnSpc>
                <a:spcPct val="100000"/>
              </a:lnSpc>
            </a:pPr>
            <a:r>
              <a:rPr dirty="0" sz="1400">
                <a:latin typeface="宋体"/>
                <a:cs typeface="宋体"/>
              </a:rPr>
              <a:t>临床基</a:t>
            </a:r>
            <a:r>
              <a:rPr dirty="0" sz="1400" spc="-15">
                <a:latin typeface="宋体"/>
                <a:cs typeface="宋体"/>
              </a:rPr>
              <a:t>地</a:t>
            </a:r>
            <a:r>
              <a:rPr dirty="0" sz="1400" spc="-470">
                <a:latin typeface="宋体"/>
                <a:cs typeface="宋体"/>
              </a:rPr>
              <a:t>：</a:t>
            </a:r>
            <a:r>
              <a:rPr dirty="0" sz="1400">
                <a:latin typeface="宋体"/>
                <a:cs typeface="宋体"/>
              </a:rPr>
              <a:t>医</a:t>
            </a:r>
            <a:r>
              <a:rPr dirty="0" sz="1400" spc="-15">
                <a:latin typeface="宋体"/>
                <a:cs typeface="宋体"/>
              </a:rPr>
              <a:t>生</a:t>
            </a:r>
            <a:r>
              <a:rPr dirty="0" sz="1400">
                <a:latin typeface="宋体"/>
                <a:cs typeface="宋体"/>
              </a:rPr>
              <a:t>集</a:t>
            </a:r>
            <a:r>
              <a:rPr dirty="0" sz="1400" spc="-15">
                <a:latin typeface="宋体"/>
                <a:cs typeface="宋体"/>
              </a:rPr>
              <a:t>团</a:t>
            </a:r>
            <a:r>
              <a:rPr dirty="0" sz="1400">
                <a:latin typeface="宋体"/>
                <a:cs typeface="宋体"/>
              </a:rPr>
              <a:t>目前在</a:t>
            </a:r>
            <a:r>
              <a:rPr dirty="0" sz="1400" spc="-15">
                <a:latin typeface="宋体"/>
                <a:cs typeface="宋体"/>
              </a:rPr>
              <a:t>北</a:t>
            </a:r>
            <a:r>
              <a:rPr dirty="0" sz="1400">
                <a:latin typeface="宋体"/>
                <a:cs typeface="宋体"/>
              </a:rPr>
              <a:t>京整</a:t>
            </a:r>
            <a:r>
              <a:rPr dirty="0" sz="1400" spc="-15">
                <a:latin typeface="宋体"/>
                <a:cs typeface="宋体"/>
              </a:rPr>
              <a:t>体托</a:t>
            </a:r>
            <a:r>
              <a:rPr dirty="0" sz="1400">
                <a:latin typeface="宋体"/>
                <a:cs typeface="宋体"/>
              </a:rPr>
              <a:t>管一家</a:t>
            </a:r>
            <a:r>
              <a:rPr dirty="0" sz="1400" spc="-15">
                <a:latin typeface="宋体"/>
                <a:cs typeface="宋体"/>
              </a:rPr>
              <a:t>二</a:t>
            </a:r>
            <a:r>
              <a:rPr dirty="0" sz="1400">
                <a:latin typeface="宋体"/>
                <a:cs typeface="宋体"/>
              </a:rPr>
              <a:t>级骨</a:t>
            </a:r>
            <a:r>
              <a:rPr dirty="0" sz="1400" spc="-15">
                <a:latin typeface="宋体"/>
                <a:cs typeface="宋体"/>
              </a:rPr>
              <a:t>病</a:t>
            </a:r>
            <a:r>
              <a:rPr dirty="0" sz="1400">
                <a:latin typeface="宋体"/>
                <a:cs typeface="宋体"/>
              </a:rPr>
              <a:t>专科医院</a:t>
            </a:r>
            <a:endParaRPr sz="1400">
              <a:latin typeface="宋体"/>
              <a:cs typeface="宋体"/>
            </a:endParaRPr>
          </a:p>
          <a:p>
            <a:pPr marL="12700" marR="93980">
              <a:lnSpc>
                <a:spcPct val="185700"/>
              </a:lnSpc>
              <a:spcBef>
                <a:spcPts val="5"/>
              </a:spcBef>
            </a:pPr>
            <a:r>
              <a:rPr dirty="0" sz="1400">
                <a:latin typeface="宋体"/>
                <a:cs typeface="宋体"/>
              </a:rPr>
              <a:t>康复医</a:t>
            </a:r>
            <a:r>
              <a:rPr dirty="0" sz="1400" spc="-15">
                <a:latin typeface="宋体"/>
                <a:cs typeface="宋体"/>
              </a:rPr>
              <a:t>学</a:t>
            </a:r>
            <a:r>
              <a:rPr dirty="0" sz="1400">
                <a:latin typeface="宋体"/>
                <a:cs typeface="宋体"/>
              </a:rPr>
              <a:t>科</a:t>
            </a:r>
            <a:r>
              <a:rPr dirty="0" sz="1400" spc="-245">
                <a:latin typeface="宋体"/>
                <a:cs typeface="宋体"/>
              </a:rPr>
              <a:t>，</a:t>
            </a:r>
            <a:r>
              <a:rPr dirty="0" sz="1400">
                <a:latin typeface="宋体"/>
                <a:cs typeface="宋体"/>
              </a:rPr>
              <a:t>并</a:t>
            </a:r>
            <a:r>
              <a:rPr dirty="0" sz="1400" spc="-15">
                <a:latin typeface="宋体"/>
                <a:cs typeface="宋体"/>
              </a:rPr>
              <a:t>作</a:t>
            </a:r>
            <a:r>
              <a:rPr dirty="0" sz="1400">
                <a:latin typeface="宋体"/>
                <a:cs typeface="宋体"/>
              </a:rPr>
              <a:t>为集团</a:t>
            </a:r>
            <a:r>
              <a:rPr dirty="0" sz="1400" spc="-15">
                <a:latin typeface="宋体"/>
                <a:cs typeface="宋体"/>
              </a:rPr>
              <a:t>临</a:t>
            </a:r>
            <a:r>
              <a:rPr dirty="0" sz="1400">
                <a:latin typeface="宋体"/>
                <a:cs typeface="宋体"/>
              </a:rPr>
              <a:t>床及</a:t>
            </a:r>
            <a:r>
              <a:rPr dirty="0" sz="1400" spc="-15">
                <a:latin typeface="宋体"/>
                <a:cs typeface="宋体"/>
              </a:rPr>
              <a:t>教学</a:t>
            </a:r>
            <a:r>
              <a:rPr dirty="0" sz="1400">
                <a:latin typeface="宋体"/>
                <a:cs typeface="宋体"/>
              </a:rPr>
              <a:t>基地</a:t>
            </a:r>
            <a:r>
              <a:rPr dirty="0" sz="1400" spc="-245">
                <a:latin typeface="宋体"/>
                <a:cs typeface="宋体"/>
              </a:rPr>
              <a:t>。</a:t>
            </a:r>
            <a:r>
              <a:rPr dirty="0" sz="1400">
                <a:latin typeface="宋体"/>
                <a:cs typeface="宋体"/>
              </a:rPr>
              <a:t>临</a:t>
            </a:r>
            <a:r>
              <a:rPr dirty="0" sz="1400" spc="-15">
                <a:latin typeface="宋体"/>
                <a:cs typeface="宋体"/>
              </a:rPr>
              <a:t>床</a:t>
            </a:r>
            <a:r>
              <a:rPr dirty="0" sz="1400">
                <a:latin typeface="宋体"/>
                <a:cs typeface="宋体"/>
              </a:rPr>
              <a:t>基地</a:t>
            </a:r>
            <a:r>
              <a:rPr dirty="0" sz="1400" spc="-15">
                <a:latin typeface="宋体"/>
                <a:cs typeface="宋体"/>
              </a:rPr>
              <a:t>主</a:t>
            </a:r>
            <a:r>
              <a:rPr dirty="0" sz="1400">
                <a:latin typeface="宋体"/>
                <a:cs typeface="宋体"/>
              </a:rPr>
              <a:t>要开展</a:t>
            </a:r>
            <a:r>
              <a:rPr dirty="0" sz="1400" spc="-15">
                <a:latin typeface="宋体"/>
                <a:cs typeface="宋体"/>
              </a:rPr>
              <a:t>骨</a:t>
            </a:r>
            <a:r>
              <a:rPr dirty="0" sz="1400">
                <a:latin typeface="宋体"/>
                <a:cs typeface="宋体"/>
              </a:rPr>
              <a:t>科术 后、运</a:t>
            </a:r>
            <a:r>
              <a:rPr dirty="0" sz="1400" spc="-15">
                <a:latin typeface="宋体"/>
                <a:cs typeface="宋体"/>
              </a:rPr>
              <a:t>动</a:t>
            </a:r>
            <a:r>
              <a:rPr dirty="0" sz="1400">
                <a:latin typeface="宋体"/>
                <a:cs typeface="宋体"/>
              </a:rPr>
              <a:t>损伤</a:t>
            </a:r>
            <a:r>
              <a:rPr dirty="0" sz="1400" spc="-15">
                <a:latin typeface="宋体"/>
                <a:cs typeface="宋体"/>
              </a:rPr>
              <a:t>、疼</a:t>
            </a:r>
            <a:r>
              <a:rPr dirty="0" sz="1400">
                <a:latin typeface="宋体"/>
                <a:cs typeface="宋体"/>
              </a:rPr>
              <a:t>痛康复</a:t>
            </a:r>
            <a:r>
              <a:rPr dirty="0" sz="1400" spc="-15">
                <a:latin typeface="宋体"/>
                <a:cs typeface="宋体"/>
              </a:rPr>
              <a:t>及</a:t>
            </a:r>
            <a:r>
              <a:rPr dirty="0" sz="1400">
                <a:latin typeface="宋体"/>
                <a:cs typeface="宋体"/>
              </a:rPr>
              <a:t>神经</a:t>
            </a:r>
            <a:r>
              <a:rPr dirty="0" sz="1400" spc="-15">
                <a:latin typeface="宋体"/>
                <a:cs typeface="宋体"/>
              </a:rPr>
              <a:t>康复</a:t>
            </a:r>
            <a:r>
              <a:rPr dirty="0" sz="1400">
                <a:latin typeface="宋体"/>
                <a:cs typeface="宋体"/>
              </a:rPr>
              <a:t>等医疗</a:t>
            </a:r>
            <a:r>
              <a:rPr dirty="0" sz="1400" spc="-15">
                <a:latin typeface="宋体"/>
                <a:cs typeface="宋体"/>
              </a:rPr>
              <a:t>项</a:t>
            </a:r>
            <a:r>
              <a:rPr dirty="0" sz="1400">
                <a:latin typeface="宋体"/>
                <a:cs typeface="宋体"/>
              </a:rPr>
              <a:t>目。</a:t>
            </a:r>
            <a:endParaRPr sz="1400">
              <a:latin typeface="宋体"/>
              <a:cs typeface="宋体"/>
            </a:endParaRPr>
          </a:p>
          <a:p>
            <a:pPr marL="12700" marR="95885" indent="354965">
              <a:lnSpc>
                <a:spcPct val="185700"/>
              </a:lnSpc>
            </a:pPr>
            <a:r>
              <a:rPr dirty="0" sz="1400">
                <a:latin typeface="宋体"/>
                <a:cs typeface="宋体"/>
              </a:rPr>
              <a:t>运动康</a:t>
            </a:r>
            <a:r>
              <a:rPr dirty="0" sz="1400" spc="-15">
                <a:latin typeface="宋体"/>
                <a:cs typeface="宋体"/>
              </a:rPr>
              <a:t>复</a:t>
            </a:r>
            <a:r>
              <a:rPr dirty="0" sz="1400">
                <a:latin typeface="宋体"/>
                <a:cs typeface="宋体"/>
              </a:rPr>
              <a:t>诊所</a:t>
            </a:r>
            <a:r>
              <a:rPr dirty="0" sz="1400" spc="-484">
                <a:latin typeface="宋体"/>
                <a:cs typeface="宋体"/>
              </a:rPr>
              <a:t>：</a:t>
            </a:r>
            <a:r>
              <a:rPr dirty="0" sz="1400">
                <a:latin typeface="宋体"/>
                <a:cs typeface="宋体"/>
              </a:rPr>
              <a:t>可</a:t>
            </a:r>
            <a:r>
              <a:rPr dirty="0" sz="1400" spc="-15">
                <a:latin typeface="宋体"/>
                <a:cs typeface="宋体"/>
              </a:rPr>
              <a:t>提</a:t>
            </a:r>
            <a:r>
              <a:rPr dirty="0" sz="1400">
                <a:latin typeface="宋体"/>
                <a:cs typeface="宋体"/>
              </a:rPr>
              <a:t>供中高</a:t>
            </a:r>
            <a:r>
              <a:rPr dirty="0" sz="1400" spc="-15">
                <a:latin typeface="宋体"/>
                <a:cs typeface="宋体"/>
              </a:rPr>
              <a:t>端</a:t>
            </a:r>
            <a:r>
              <a:rPr dirty="0" sz="1400">
                <a:latin typeface="宋体"/>
                <a:cs typeface="宋体"/>
              </a:rPr>
              <a:t>运动</a:t>
            </a:r>
            <a:r>
              <a:rPr dirty="0" sz="1400" spc="-15">
                <a:latin typeface="宋体"/>
                <a:cs typeface="宋体"/>
              </a:rPr>
              <a:t>损伤</a:t>
            </a:r>
            <a:r>
              <a:rPr dirty="0" sz="1400">
                <a:latin typeface="宋体"/>
                <a:cs typeface="宋体"/>
              </a:rPr>
              <a:t>及骨科</a:t>
            </a:r>
            <a:r>
              <a:rPr dirty="0" sz="1400" spc="-15">
                <a:latin typeface="宋体"/>
                <a:cs typeface="宋体"/>
              </a:rPr>
              <a:t>术</a:t>
            </a:r>
            <a:r>
              <a:rPr dirty="0" sz="1400">
                <a:latin typeface="宋体"/>
                <a:cs typeface="宋体"/>
              </a:rPr>
              <a:t>后的</a:t>
            </a:r>
            <a:r>
              <a:rPr dirty="0" sz="1400" spc="-15">
                <a:latin typeface="宋体"/>
                <a:cs typeface="宋体"/>
              </a:rPr>
              <a:t>康复</a:t>
            </a:r>
            <a:r>
              <a:rPr dirty="0" sz="1400">
                <a:latin typeface="宋体"/>
                <a:cs typeface="宋体"/>
              </a:rPr>
              <a:t>治疗及 康复体</a:t>
            </a:r>
            <a:r>
              <a:rPr dirty="0" sz="1400" spc="-15">
                <a:latin typeface="宋体"/>
                <a:cs typeface="宋体"/>
              </a:rPr>
              <a:t>能</a:t>
            </a:r>
            <a:r>
              <a:rPr dirty="0" sz="1400">
                <a:latin typeface="宋体"/>
                <a:cs typeface="宋体"/>
              </a:rPr>
              <a:t>训练。</a:t>
            </a:r>
            <a:endParaRPr sz="1400">
              <a:latin typeface="宋体"/>
              <a:cs typeface="宋体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terms:created xsi:type="dcterms:W3CDTF">2019-08-19T03:07:26Z</dcterms:created>
  <dcterms:modified xsi:type="dcterms:W3CDTF">2019-08-19T03:07:26Z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2019-08-19T00:00:00Z</vt:filetime>
  </property>
</Properties>
</file>